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2" r:id="rId16"/>
    <p:sldId id="270" r:id="rId17"/>
    <p:sldId id="271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60CE2E-D48A-4EE3-8610-9C520E78E248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2AC843-64E6-44FD-A934-8DB86A30A1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hu/url?sa=i&amp;source=images&amp;cd=&amp;cad=rja&amp;uact=8&amp;ved=2ahUKEwiAsa7Wk7fbAhWEaFAKHY93DzUQjRx6BAgBEAU&amp;url=http://restorangastro.hr/restoran-gastro/stalni-jelovnici/&amp;psig=AOvVaw3JW5gI5Bgw75BBsT0fSnnT&amp;ust=15281032236673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hu/url?sa=i&amp;source=images&amp;cd=&amp;cad=rja&amp;uact=8&amp;ved=2ahUKEwjm-qLn07XbAhXR2KQKHWdiDdMQjRx6BAgBEAU&amp;url=http://www.arthotel.rs/hu/art-cafe.html&amp;psig=AOvVaw3CK5K46ciu_aXILQct_ncF&amp;ust=15280520707970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Turisztikai termék bemutatása más modon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905000"/>
            <a:ext cx="7716819" cy="3020457"/>
          </a:xfrm>
        </p:spPr>
        <p:txBody>
          <a:bodyPr/>
          <a:lstStyle/>
          <a:p>
            <a:r>
              <a:rPr lang="hu-HU" dirty="0"/>
              <a:t>fotók a környezetről,légkör</a:t>
            </a:r>
            <a:br>
              <a:rPr lang="hu-HU" dirty="0"/>
            </a:br>
            <a:r>
              <a:rPr lang="hu-HU" dirty="0"/>
              <a:t>élmény, hangulat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1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éptalálat a következőre: „sent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2766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apcsolódó ké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5095875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38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éptalálat a következőre: „zenta látnivalók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518160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éptalálat a következőre: „zenta látnivalók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3200400"/>
            <a:ext cx="4524375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51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Lehet   szebb is</a:t>
            </a:r>
            <a:endParaRPr lang="en-US" dirty="0"/>
          </a:p>
        </p:txBody>
      </p:sp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6106059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71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Ismert kép </a:t>
            </a:r>
            <a:endParaRPr lang="en-US" dirty="0"/>
          </a:p>
        </p:txBody>
      </p:sp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57150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04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372168"/>
            <a:ext cx="6400800" cy="1647632"/>
          </a:xfrm>
        </p:spPr>
        <p:txBody>
          <a:bodyPr/>
          <a:lstStyle/>
          <a:p>
            <a:r>
              <a:rPr lang="hu-HU" dirty="0"/>
              <a:t>Web oldalak,unalmas szövegek, túl zsúfolt menük</a:t>
            </a:r>
            <a:endParaRPr lang="en-US" dirty="0"/>
          </a:p>
        </p:txBody>
      </p:sp>
      <p:pic>
        <p:nvPicPr>
          <p:cNvPr id="4" name="Content Placeholder 3" descr="Képtalálat a következőre: „jelovnici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0480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éptalálat a következőre: „jelovnici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400425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17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éptalálat a következőre: „menu design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65005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éptalálat a következőre: „menu design”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33875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468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Gasztronomiai hangulat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Képtalálat a következőre: „jelovnici”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510540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apcsolódó ké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3505200" cy="225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34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648200"/>
            <a:ext cx="6360111" cy="866968"/>
          </a:xfrm>
        </p:spPr>
        <p:txBody>
          <a:bodyPr/>
          <a:lstStyle/>
          <a:p>
            <a:r>
              <a:rPr lang="hu-HU" dirty="0"/>
              <a:t>Nálunk jobb</a:t>
            </a:r>
            <a:endParaRPr lang="en-US" dirty="0"/>
          </a:p>
        </p:txBody>
      </p:sp>
      <p:pic>
        <p:nvPicPr>
          <p:cNvPr id="4" name="Content Placeholder 3" descr="Képtalálat a következőre: „razna jel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66294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30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éptalálat a következőre: „razna jel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3" y="304800"/>
            <a:ext cx="2171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éptalálat a következőre: „razna jela”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5943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éptalálat a következőre: „razna jela”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8100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Képtalálat a következőre: „razna jela”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66903"/>
            <a:ext cx="3848100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87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0104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18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648200"/>
            <a:ext cx="6283911" cy="866968"/>
          </a:xfrm>
        </p:spPr>
        <p:txBody>
          <a:bodyPr/>
          <a:lstStyle/>
          <a:p>
            <a:r>
              <a:rPr lang="sr-Latn-RS" dirty="0"/>
              <a:t>hangulat</a:t>
            </a:r>
            <a:endParaRPr lang="en-US" dirty="0"/>
          </a:p>
        </p:txBody>
      </p:sp>
      <p:pic>
        <p:nvPicPr>
          <p:cNvPr id="4" name="Content Placeholder 3" descr="Képtalálat a következőre: „magyarkanizs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0960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497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éptalálat a következőre: „razna jel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096264" cy="34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éptalálat a következőre: „razna jela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8999"/>
            <a:ext cx="4533900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254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éptalálat a következőre: „razna jel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5212555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apcsolódó ké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4495800" cy="271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256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éptalálat a következőre: „razna jel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0" y="381000"/>
            <a:ext cx="6187677" cy="35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apcsolódó ké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924300" cy="309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987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633382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éptalálat a következőre: „garden in restaurant”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943600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201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305752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éptalálat a következőre: „garden in restaurant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943600" cy="33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éptalálat a következőre: „garden in restaurant”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495550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394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7056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84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kertek</a:t>
            </a:r>
            <a:endParaRPr lang="en-US" dirty="0"/>
          </a:p>
        </p:txBody>
      </p:sp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5957775" cy="374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462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639005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apcsolódó ké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55295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apcsolódó ké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16" y="381000"/>
            <a:ext cx="3505200" cy="248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apcsolódó ké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2509"/>
            <a:ext cx="4182291" cy="263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13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Turisztikai termék , csomag eladásában a kép a hangulat</a:t>
            </a:r>
            <a:endParaRPr lang="en-US" dirty="0"/>
          </a:p>
        </p:txBody>
      </p:sp>
      <p:pic>
        <p:nvPicPr>
          <p:cNvPr id="4" name="Content Placeholder 3" descr="Képtalálat a következőre: „garden in restaurant”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09600"/>
            <a:ext cx="5813360" cy="359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052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724400"/>
            <a:ext cx="6512511" cy="790768"/>
          </a:xfrm>
        </p:spPr>
        <p:txBody>
          <a:bodyPr/>
          <a:lstStyle/>
          <a:p>
            <a:r>
              <a:rPr lang="hu-HU" dirty="0"/>
              <a:t>Itt jó volna?</a:t>
            </a:r>
            <a:endParaRPr lang="en-US" dirty="0"/>
          </a:p>
        </p:txBody>
      </p:sp>
      <p:pic>
        <p:nvPicPr>
          <p:cNvPr id="4" name="Content Placeholder 3" descr="Képtalálat a következőre: „garden in restaurant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400799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42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360111" cy="885632"/>
          </a:xfrm>
        </p:spPr>
        <p:txBody>
          <a:bodyPr/>
          <a:lstStyle/>
          <a:p>
            <a:r>
              <a:rPr lang="sr-Latn-RS" dirty="0" err="1"/>
              <a:t>Tiszavi</a:t>
            </a:r>
            <a:r>
              <a:rPr lang="hu-HU" dirty="0"/>
              <a:t>rág</a:t>
            </a:r>
            <a:endParaRPr lang="en-US" dirty="0"/>
          </a:p>
        </p:txBody>
      </p:sp>
      <p:pic>
        <p:nvPicPr>
          <p:cNvPr id="4" name="Content Placeholder 3" descr="Képtalálat a következőre: „magyarkanizs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1"/>
            <a:ext cx="66294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338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Köszönöm</a:t>
            </a:r>
          </a:p>
          <a:p>
            <a:endParaRPr lang="hu-HU" dirty="0"/>
          </a:p>
          <a:p>
            <a:r>
              <a:rPr lang="hu-HU" dirty="0"/>
              <a:t>Lanji Hnis Izabel</a:t>
            </a:r>
          </a:p>
          <a:p>
            <a:r>
              <a:rPr lang="hu-HU" dirty="0"/>
              <a:t>izabellanji@gmail.com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1146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8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Esti romantika</a:t>
            </a:r>
            <a:endParaRPr lang="en-US" dirty="0"/>
          </a:p>
        </p:txBody>
      </p:sp>
      <p:pic>
        <p:nvPicPr>
          <p:cNvPr id="4" name="Content Placeholder 3" descr="Képtalálat a következőre: „magyarkanizs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6294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84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Ez itt van?</a:t>
            </a:r>
            <a:endParaRPr lang="en-US" dirty="0"/>
          </a:p>
        </p:txBody>
      </p:sp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131660" cy="3459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3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Csónakázni?</a:t>
            </a:r>
            <a:endParaRPr lang="en-US" dirty="0"/>
          </a:p>
        </p:txBody>
      </p:sp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31838"/>
            <a:ext cx="5746945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27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876800"/>
            <a:ext cx="6664911" cy="914400"/>
          </a:xfrm>
        </p:spPr>
        <p:txBody>
          <a:bodyPr/>
          <a:lstStyle/>
          <a:p>
            <a:r>
              <a:rPr lang="hu-HU" dirty="0"/>
              <a:t>Téli séta</a:t>
            </a:r>
            <a:endParaRPr lang="en-US" dirty="0"/>
          </a:p>
        </p:txBody>
      </p:sp>
      <p:pic>
        <p:nvPicPr>
          <p:cNvPr id="4" name="Content Placeholder 3" descr="Képtalálat a következőre: „magyarkanizsa”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629400" cy="365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43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éptalálat a következőre: „art cafe magyarkanizsa”">
            <a:hlinkClick r:id="rId2" tgtFrame="&quot;_blank&quot;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655575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apcsolódó ké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8999"/>
            <a:ext cx="4533900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08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Valami új</a:t>
            </a:r>
            <a:endParaRPr lang="en-US" dirty="0"/>
          </a:p>
        </p:txBody>
      </p:sp>
      <p:pic>
        <p:nvPicPr>
          <p:cNvPr id="4" name="Content Placeholder 3" descr="Kapcsolódó kép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6267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</TotalTime>
  <Words>66</Words>
  <Application>Microsoft Office PowerPoint</Application>
  <PresentationFormat>Diavetítés a képernyőre (4:3 oldalarány)</PresentationFormat>
  <Paragraphs>21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3" baseType="lpstr">
      <vt:lpstr>Georgia</vt:lpstr>
      <vt:lpstr>Trebuchet MS</vt:lpstr>
      <vt:lpstr>Slipstream</vt:lpstr>
      <vt:lpstr>fotók a környezetről,légkör élmény, hangulat</vt:lpstr>
      <vt:lpstr>hangulat</vt:lpstr>
      <vt:lpstr>Tiszavirág</vt:lpstr>
      <vt:lpstr>Esti romantika</vt:lpstr>
      <vt:lpstr>Ez itt van?</vt:lpstr>
      <vt:lpstr>Csónakázni?</vt:lpstr>
      <vt:lpstr>Téli séta</vt:lpstr>
      <vt:lpstr>PowerPoint-bemutató</vt:lpstr>
      <vt:lpstr>Valami új</vt:lpstr>
      <vt:lpstr>PowerPoint-bemutató</vt:lpstr>
      <vt:lpstr>PowerPoint-bemutató</vt:lpstr>
      <vt:lpstr>Lehet   szebb is</vt:lpstr>
      <vt:lpstr>Ismert kép </vt:lpstr>
      <vt:lpstr>Web oldalak,unalmas szövegek, túl zsúfolt menük</vt:lpstr>
      <vt:lpstr>PowerPoint-bemutató</vt:lpstr>
      <vt:lpstr>Gasztronomiai hangulat</vt:lpstr>
      <vt:lpstr>Nálunk jobb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kertek</vt:lpstr>
      <vt:lpstr>PowerPoint-bemutató</vt:lpstr>
      <vt:lpstr>Turisztikai termék , csomag eladásában a kép a hangulat</vt:lpstr>
      <vt:lpstr>Itt jó volna?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fotók a környezetről,légkör élmény, hangulat</dc:title>
  <dc:creator>Izabel</dc:creator>
  <cp:lastModifiedBy>Károly Sarnyai</cp:lastModifiedBy>
  <cp:revision>17</cp:revision>
  <dcterms:created xsi:type="dcterms:W3CDTF">2018-06-02T18:35:58Z</dcterms:created>
  <dcterms:modified xsi:type="dcterms:W3CDTF">2018-06-11T06:15:15Z</dcterms:modified>
</cp:coreProperties>
</file>